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144000" type="letter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D4A0"/>
    <a:srgbClr val="F9D4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>
        <p:scale>
          <a:sx n="75" d="100"/>
          <a:sy n="75" d="100"/>
        </p:scale>
        <p:origin x="230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769D-8C08-48D7-86E2-B13037ED98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647C-660F-486D-AEE3-E667775A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09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769D-8C08-48D7-86E2-B13037ED98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647C-660F-486D-AEE3-E667775A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3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769D-8C08-48D7-86E2-B13037ED98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647C-660F-486D-AEE3-E667775A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17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769D-8C08-48D7-86E2-B13037ED98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647C-660F-486D-AEE3-E667775A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58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769D-8C08-48D7-86E2-B13037ED98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647C-660F-486D-AEE3-E667775A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99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769D-8C08-48D7-86E2-B13037ED98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647C-660F-486D-AEE3-E667775A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95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769D-8C08-48D7-86E2-B13037ED98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647C-660F-486D-AEE3-E667775A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183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769D-8C08-48D7-86E2-B13037ED98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647C-660F-486D-AEE3-E667775A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36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769D-8C08-48D7-86E2-B13037ED98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647C-660F-486D-AEE3-E667775A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452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769D-8C08-48D7-86E2-B13037ED98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647C-660F-486D-AEE3-E667775A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5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C769D-8C08-48D7-86E2-B13037ED98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647C-660F-486D-AEE3-E667775A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84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EC769D-8C08-48D7-86E2-B13037ED989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9D647C-660F-486D-AEE3-E667775A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4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4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859C6D4-E47B-C15D-309C-59900A674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49" y="0"/>
            <a:ext cx="607250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29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D4A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A8CF1D-9724-E41D-A3FF-0A0123AEB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256259-4985-CF26-6E66-F83A54F2B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70" y="0"/>
            <a:ext cx="6119859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63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0</Words>
  <Application>Microsoft Office PowerPoint</Application>
  <PresentationFormat>Letter Paper (8.5x11 in)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Dompier</dc:creator>
  <cp:lastModifiedBy>Mark Dompier</cp:lastModifiedBy>
  <cp:revision>2</cp:revision>
  <cp:lastPrinted>2026-10-14T03:43:18Z</cp:lastPrinted>
  <dcterms:created xsi:type="dcterms:W3CDTF">2026-10-14T03:35:22Z</dcterms:created>
  <dcterms:modified xsi:type="dcterms:W3CDTF">2026-10-14T03:44:34Z</dcterms:modified>
</cp:coreProperties>
</file>